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7" r:id="rId5"/>
    <p:sldId id="266" r:id="rId6"/>
    <p:sldId id="265" r:id="rId7"/>
    <p:sldId id="262" r:id="rId8"/>
    <p:sldId id="261" r:id="rId9"/>
    <p:sldId id="260" r:id="rId10"/>
    <p:sldId id="270" r:id="rId11"/>
    <p:sldId id="269" r:id="rId12"/>
    <p:sldId id="268" r:id="rId13"/>
    <p:sldId id="259" r:id="rId14"/>
    <p:sldId id="258" r:id="rId15"/>
    <p:sldId id="257" r:id="rId16"/>
    <p:sldId id="271" r:id="rId17"/>
    <p:sldId id="272" r:id="rId18"/>
    <p:sldId id="280" r:id="rId19"/>
    <p:sldId id="279" r:id="rId20"/>
    <p:sldId id="278" r:id="rId21"/>
    <p:sldId id="277" r:id="rId22"/>
    <p:sldId id="276" r:id="rId23"/>
    <p:sldId id="275" r:id="rId24"/>
    <p:sldId id="274" r:id="rId25"/>
    <p:sldId id="273" r:id="rId26"/>
    <p:sldId id="284" r:id="rId27"/>
    <p:sldId id="283" r:id="rId28"/>
    <p:sldId id="282" r:id="rId29"/>
    <p:sldId id="28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22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5CFC-65F5-022C-33CE-7B8C41FF5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3CF17F-D662-C4E6-B853-3E847FC5EF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F8DD6-3069-B0AF-CD00-BB0B66921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8E08-4001-43B7-8504-3804E2E1FA90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17AD8-05F5-BF59-E063-D3DEF3386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F8531-66CA-797E-B63A-3D9FEC62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52D95-6A6F-4011-B93B-C971A0C24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925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43E6E-7E4E-89B3-51B9-1EB3B6E0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DC147B-99B6-E40C-970D-7B629B8CDA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8F7C1-87A6-DE24-F324-500428CB3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8E08-4001-43B7-8504-3804E2E1FA90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390BF-1C49-8570-A91A-2D562588A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96C32-0757-C5B3-A7DB-F735CB32C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52D95-6A6F-4011-B93B-C971A0C24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725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056951-4F03-3727-D291-F6BBE9E0C9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B857BA-DC9A-1885-1A83-959029AE1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BA768-2557-BDC7-B256-35730E35E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8E08-4001-43B7-8504-3804E2E1FA90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BF490-FEC9-6F68-F56F-6461A4463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9DB31-3F79-C8D7-63F8-DFD3DD4D4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52D95-6A6F-4011-B93B-C971A0C24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794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7DC18-ABA2-5758-0802-A7D5DE24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2CB35-24A4-F816-2D85-FD14DD038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E3317-88A0-3CDB-2B17-0D8A4E5BF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8E08-4001-43B7-8504-3804E2E1FA90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0BF35-5699-FF79-5F79-4B82602FF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0DACF-4F3E-9FDC-2B36-C7B4E525E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52D95-6A6F-4011-B93B-C971A0C24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3157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1C81-126E-EF83-7BFD-A56B0F888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ACE4F-FEC9-3656-289D-FEB338163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CB0FF-583C-F1D4-3033-D707A6322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8E08-4001-43B7-8504-3804E2E1FA90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9836A-B813-814C-55B2-EF9C5536F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BF62B-EB4D-872D-9A58-746C54A64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52D95-6A6F-4011-B93B-C971A0C24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469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C9FD9-7B61-43F7-5D39-8373DF4D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67EBA-F9A9-DAC9-83DF-425534721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49CCD-4528-887A-3C1C-3C4EA6501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AF735-FCE5-052C-EBA4-C0A690A0E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8E08-4001-43B7-8504-3804E2E1FA90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6DA7E-3305-3F7A-BEDC-5335AD80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5625B-398D-0C9B-F3CF-2B2544B0B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52D95-6A6F-4011-B93B-C971A0C24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266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7FA3-244F-80B9-50D7-11419BE23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1F59B-5B87-5C9F-F509-F0D65E02E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95E22-4FD6-DF1C-B2A1-79DA47281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89C131-211E-4DA4-3E07-1EF846D713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B15B17-2B31-5F8D-A512-F5D828904C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3195CB-26B2-F4A3-7BA0-8BB15EA49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8E08-4001-43B7-8504-3804E2E1FA90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76B568-6073-BD05-B5B6-C10C584A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AED4F0-27D1-1993-9C81-1DB833DAC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52D95-6A6F-4011-B93B-C971A0C24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95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FD63E-881A-DF6D-8675-EC85FDC16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F8FD97-F459-072D-9BA8-74D81EC75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8E08-4001-43B7-8504-3804E2E1FA90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E2B890-8BFF-AE58-7AA7-BB2AA875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B0F70-90CF-5A56-4690-58E10754D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52D95-6A6F-4011-B93B-C971A0C24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285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4152EA-B09B-1CF2-DDE8-159AE01A4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8E08-4001-43B7-8504-3804E2E1FA90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72AC2-F94D-48E7-05F8-18117AF26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63F68-0D20-F0A9-01EC-778E0197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52D95-6A6F-4011-B93B-C971A0C24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359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89DB-81D9-D156-B514-83D14ED37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07460-1455-D913-B852-99A2DA8DD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E41BE-6444-A7C4-6F47-F5DCF75B8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ED8210-9428-3309-C94C-562601E61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8E08-4001-43B7-8504-3804E2E1FA90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C1CF4-CAEB-A3B0-1411-72D4E984D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793A9-C46D-0778-DBE8-B0F06101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52D95-6A6F-4011-B93B-C971A0C24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036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CA2BD-9866-4CAF-DA5B-00CC23384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FC23EE-14C1-EF4E-5BE0-BE1F1781B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B6CF6-DF3D-362B-584C-438690B1F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CC25A-4D3F-7B6E-CFD1-B8EDC3E77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B8E08-4001-43B7-8504-3804E2E1FA90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E3C38-2B54-B4E4-084C-A1AC24CEE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CBD58-70DD-3120-DA9C-36CB8F2F1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52D95-6A6F-4011-B93B-C971A0C24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363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CE153A-930A-96EF-0167-0D350EDFF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3ED0A-4197-2B7B-E7D7-06F259432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BAC97-5AF5-5AB3-D5BE-6BB3ACB8D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B8E08-4001-43B7-8504-3804E2E1FA90}" type="datetimeFigureOut">
              <a:rPr lang="en-IN" smtClean="0"/>
              <a:t>20-12-2022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5A647-FD4C-9197-223E-AC6FD18C1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1112C-D86D-4960-BEFF-197227A22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52D95-6A6F-4011-B93B-C971A0C241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87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310135-BA15-7212-24AB-7175B9AB5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91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3B2A4B-035B-04A9-B4AB-64D3C720E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58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CA5199-CBCD-8123-77F0-E35896D41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3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4F8821-F61E-F6CF-149E-A41BECB17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10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8D65B-06DD-9E29-4429-01E7AF30B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8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3BB11-2BC8-2A5F-5048-8A7A0DC97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42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3E56B-40CA-0A20-3679-1D5D1516F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54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1E31B-F81B-6130-7B6E-4089591F2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09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DD0185-9532-553A-23EA-10A230F58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20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4E3422-D9E0-7DC0-4E35-4DB58944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51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B8DFB9-1E27-DF1C-471C-4C6F037BE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73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EF1EF2-38CE-8594-B8EA-34D829805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97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F9581B-9643-98E9-816D-52296824E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92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F753AF-AF93-10B8-EBF8-EB5741D3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47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84B491-5C4E-9373-3A23-C48026E6D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3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465716-1C31-6B4A-B13C-833A59BB9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99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E8A68-C81D-A144-6A2D-F35CD3FC4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63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189591-DA76-D9B9-1104-D99161AE5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10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83046F-AED5-B692-BDC4-8C0BA178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97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98550-B5D4-8A3C-A55E-405A96082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79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62E733-7423-2C25-8A03-608B5071A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17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FF07B1-DA3B-F994-F4E7-7814AC13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00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733498-369D-3A44-EA75-95D2F1677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92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B3128E-0416-E198-5577-55FD9A4AD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90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1A857-EB9F-BECE-D435-6FF532C07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34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F882E3-8B82-0065-DE43-C20E12CE3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21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3F5C4F-6724-1170-DDEA-61C375AF0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01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16925-53AA-73FA-7220-268C2A578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64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2CE3E5-4F17-193A-4C3C-16E986A28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" y="0"/>
            <a:ext cx="12175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99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Office PowerPoint</Application>
  <PresentationFormat>Widescreen</PresentationFormat>
  <Paragraphs>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Raghav Raipuria</dc:creator>
  <cp:lastModifiedBy>Raghav Raipuria</cp:lastModifiedBy>
  <cp:revision>1</cp:revision>
  <dcterms:created xsi:type="dcterms:W3CDTF">2022-12-19T18:51:04Z</dcterms:created>
  <dcterms:modified xsi:type="dcterms:W3CDTF">2022-12-19T19:23:33Z</dcterms:modified>
</cp:coreProperties>
</file>